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66FFFF"/>
    <a:srgbClr val="8FFFFF"/>
    <a:srgbClr val="ABFFFF"/>
    <a:srgbClr val="AFFFFF"/>
    <a:srgbClr val="9BFFFF"/>
    <a:srgbClr val="FFFFFF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1BE8-99C8-4D8D-A8AC-6A2F2E52640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2F26-41AF-4121-A1A8-57FFF2DEF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772400" cy="990599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atin typeface="Comic Sans MS" pitchFamily="66" charset="0"/>
                <a:ea typeface="Calibri"/>
              </a:rPr>
              <a:t>La Canción: Mientras que más trabajamos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boy and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5410200" cy="3876055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" name="Picture 3" descr="muscial notes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52400"/>
            <a:ext cx="2514600" cy="1367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2971800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</a:rPr>
                        <m:t>í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30168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752600"/>
            <a:ext cx="8839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latin typeface="Comic Sans MS"/>
                <a:ea typeface="Calibri"/>
                <a:cs typeface="Comic Sans MS"/>
              </a:rPr>
              <a:t>Mientras que más                    , más contentos estaremos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4800" y="3124200"/>
            <a:ext cx="7467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Porque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tus                     son mis</a:t>
            </a:r>
            <a:r>
              <a:rPr lang="es-MX" sz="28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9600" y="4419600"/>
            <a:ext cx="6858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mis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        son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tus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457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Mientras que más                  </a:t>
            </a:r>
            <a:r>
              <a:rPr lang="es-MX" sz="2800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trabajamos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, </a:t>
            </a:r>
            <a:r>
              <a:rPr lang="es-MX" sz="2800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trabajamos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boy and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76200"/>
            <a:ext cx="1477960" cy="1058862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Picture 8" descr="boy and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1477960" cy="1058862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058" name="Picture 10" descr="together holding hands"/>
          <p:cNvPicPr>
            <a:picLocks noChangeAspect="1" noChangeArrowheads="1"/>
          </p:cNvPicPr>
          <p:nvPr/>
        </p:nvPicPr>
        <p:blipFill>
          <a:blip r:embed="rId3" cstate="print"/>
          <a:srcRect r="50063"/>
          <a:stretch>
            <a:fillRect/>
          </a:stretch>
        </p:blipFill>
        <p:spPr bwMode="auto">
          <a:xfrm>
            <a:off x="2362200" y="2667000"/>
            <a:ext cx="1668458" cy="1219200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5" name="Picture 11" descr="together holding hands"/>
          <p:cNvPicPr>
            <a:picLocks noChangeAspect="1" noChangeArrowheads="1"/>
          </p:cNvPicPr>
          <p:nvPr/>
        </p:nvPicPr>
        <p:blipFill>
          <a:blip r:embed="rId4" cstate="print"/>
          <a:srcRect l="49442"/>
          <a:stretch>
            <a:fillRect/>
          </a:stretch>
        </p:blipFill>
        <p:spPr bwMode="auto">
          <a:xfrm>
            <a:off x="5715000" y="2667000"/>
            <a:ext cx="1689188" cy="12192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6" name="Picture 10" descr="together holding hands"/>
          <p:cNvPicPr>
            <a:picLocks noChangeAspect="1" noChangeArrowheads="1"/>
          </p:cNvPicPr>
          <p:nvPr/>
        </p:nvPicPr>
        <p:blipFill>
          <a:blip r:embed="rId5" cstate="print"/>
          <a:srcRect r="50063"/>
          <a:stretch>
            <a:fillRect/>
          </a:stretch>
        </p:blipFill>
        <p:spPr bwMode="auto">
          <a:xfrm>
            <a:off x="1828800" y="4038600"/>
            <a:ext cx="1676400" cy="1225003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8" name="Picture 11" descr="together holding hands"/>
          <p:cNvPicPr>
            <a:picLocks noChangeAspect="1" noChangeArrowheads="1"/>
          </p:cNvPicPr>
          <p:nvPr/>
        </p:nvPicPr>
        <p:blipFill>
          <a:blip r:embed="rId4" cstate="print"/>
          <a:srcRect l="49442"/>
          <a:stretch>
            <a:fillRect/>
          </a:stretch>
        </p:blipFill>
        <p:spPr bwMode="auto">
          <a:xfrm>
            <a:off x="5181600" y="4114800"/>
            <a:ext cx="1689188" cy="12192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505200" y="8382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trabajamos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35814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amigos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35814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amigos</a:t>
            </a:r>
            <a:r>
              <a:rPr lang="es-MX" dirty="0" smtClean="0">
                <a:latin typeface="Comic Sans MS"/>
                <a:ea typeface="Calibri"/>
                <a:cs typeface="Comic Sans MS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50292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amigos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50292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amigos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2133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trabajamos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52400" y="5791200"/>
            <a:ext cx="8534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latin typeface="Comic Sans MS"/>
                <a:ea typeface="Calibri"/>
                <a:cs typeface="Comic Sans MS"/>
              </a:rPr>
              <a:t>Mientras que más                     , más contentos estaremos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8" descr="boy and gir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410200"/>
            <a:ext cx="1595401" cy="1143000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28956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trabajamos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76200" y="1752600"/>
            <a:ext cx="8839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600" dirty="0">
                <a:latin typeface="Comic Sans MS"/>
                <a:ea typeface="Calibri"/>
                <a:cs typeface="Comic Sans MS"/>
              </a:rPr>
              <a:t>Mientras que más            </a:t>
            </a:r>
            <a:r>
              <a:rPr lang="es-MX" sz="2600" dirty="0" smtClean="0">
                <a:latin typeface="Comic Sans MS"/>
                <a:ea typeface="Calibri"/>
                <a:cs typeface="Comic Sans MS"/>
              </a:rPr>
              <a:t>      , </a:t>
            </a:r>
            <a:r>
              <a:rPr lang="es-MX" sz="2600" dirty="0">
                <a:latin typeface="Comic Sans MS"/>
                <a:ea typeface="Calibri"/>
                <a:cs typeface="Comic Sans MS"/>
              </a:rPr>
              <a:t>más contentos estaremos</a:t>
            </a:r>
            <a:r>
              <a:rPr lang="en-US" sz="2600" dirty="0">
                <a:latin typeface="Comic Sans MS"/>
                <a:ea typeface="Calibri"/>
                <a:cs typeface="Comic Sans MS"/>
              </a:rPr>
              <a:t>.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762000" y="3124200"/>
            <a:ext cx="7467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Porque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tus                    son mis</a:t>
            </a:r>
            <a:r>
              <a:rPr lang="es-MX" sz="28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1219200" y="4267200"/>
            <a:ext cx="6858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mis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tus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76200" y="457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Mientras que más                  </a:t>
            </a:r>
            <a:r>
              <a:rPr lang="es-MX" sz="2800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sembramos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, </a:t>
            </a:r>
            <a:r>
              <a:rPr lang="es-MX" sz="2800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sembramos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38100" y="5791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600" dirty="0">
                <a:latin typeface="Comic Sans MS"/>
                <a:ea typeface="Calibri"/>
                <a:cs typeface="Comic Sans MS"/>
              </a:rPr>
              <a:t>Mientras que más              </a:t>
            </a:r>
            <a:r>
              <a:rPr lang="es-MX" sz="2600" dirty="0" smtClean="0">
                <a:latin typeface="Comic Sans MS"/>
                <a:ea typeface="Calibri"/>
                <a:cs typeface="Comic Sans MS"/>
              </a:rPr>
              <a:t>      , </a:t>
            </a:r>
            <a:r>
              <a:rPr lang="es-MX" sz="2600" dirty="0">
                <a:latin typeface="Comic Sans MS"/>
                <a:ea typeface="Calibri"/>
                <a:cs typeface="Comic Sans MS"/>
              </a:rPr>
              <a:t>más contentos estaremos</a:t>
            </a:r>
            <a:r>
              <a:rPr lang="en-US" sz="2600" dirty="0">
                <a:latin typeface="Comic Sans MS"/>
                <a:ea typeface="Calibri"/>
                <a:cs typeface="Comic Sans MS"/>
              </a:rPr>
              <a:t>.</a:t>
            </a:r>
          </a:p>
        </p:txBody>
      </p:sp>
      <p:pic>
        <p:nvPicPr>
          <p:cNvPr id="2060" name="Picture 12" descr="c163748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65" t="90715" r="37500" b="214"/>
          <a:stretch>
            <a:fillRect/>
          </a:stretch>
        </p:blipFill>
        <p:spPr bwMode="auto">
          <a:xfrm>
            <a:off x="5943600" y="2971800"/>
            <a:ext cx="1981200" cy="6893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" name="Picture 12" descr="c163748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65" t="90715" r="37500" b="214"/>
          <a:stretch>
            <a:fillRect/>
          </a:stretch>
        </p:blipFill>
        <p:spPr bwMode="auto">
          <a:xfrm>
            <a:off x="2514600" y="2971800"/>
            <a:ext cx="1981200" cy="6893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" name="Picture 12" descr="c163748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65" t="90715" r="37500" b="214"/>
          <a:stretch>
            <a:fillRect/>
          </a:stretch>
        </p:blipFill>
        <p:spPr bwMode="auto">
          <a:xfrm>
            <a:off x="5791200" y="4114800"/>
            <a:ext cx="1981200" cy="6893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1" name="Picture 12" descr="c163748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65" t="90715" r="37500" b="214"/>
          <a:stretch>
            <a:fillRect/>
          </a:stretch>
        </p:blipFill>
        <p:spPr bwMode="auto">
          <a:xfrm>
            <a:off x="2133600" y="4114800"/>
            <a:ext cx="1981200" cy="6893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61" name="Picture 13" descr="squanto planting with pilgrim"/>
          <p:cNvPicPr>
            <a:picLocks noChangeAspect="1" noChangeArrowheads="1"/>
          </p:cNvPicPr>
          <p:nvPr/>
        </p:nvPicPr>
        <p:blipFill>
          <a:blip r:embed="rId3" cstate="print"/>
          <a:srcRect l="16598" t="3473" r="15289" b="7082"/>
          <a:stretch>
            <a:fillRect/>
          </a:stretch>
        </p:blipFill>
        <p:spPr bwMode="auto">
          <a:xfrm>
            <a:off x="3009900" y="1588532"/>
            <a:ext cx="1524000" cy="1143000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3" name="Picture 13" descr="squanto planting with pilgrim"/>
          <p:cNvPicPr>
            <a:picLocks noChangeAspect="1" noChangeArrowheads="1"/>
          </p:cNvPicPr>
          <p:nvPr/>
        </p:nvPicPr>
        <p:blipFill>
          <a:blip r:embed="rId4" cstate="print"/>
          <a:srcRect l="16598" t="3473" r="15289" b="7082"/>
          <a:stretch>
            <a:fillRect/>
          </a:stretch>
        </p:blipFill>
        <p:spPr bwMode="auto">
          <a:xfrm>
            <a:off x="2971800" y="5218423"/>
            <a:ext cx="1625600" cy="1219200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4" name="Picture 13" descr="squanto planting with pilgrim"/>
          <p:cNvPicPr>
            <a:picLocks noChangeAspect="1" noChangeArrowheads="1"/>
          </p:cNvPicPr>
          <p:nvPr/>
        </p:nvPicPr>
        <p:blipFill>
          <a:blip r:embed="rId3" cstate="print"/>
          <a:srcRect l="16598" t="3473" r="15289" b="7082"/>
          <a:stretch>
            <a:fillRect/>
          </a:stretch>
        </p:blipFill>
        <p:spPr bwMode="auto">
          <a:xfrm>
            <a:off x="3200400" y="152400"/>
            <a:ext cx="1524000" cy="1143000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048000" y="990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omic Sans MS"/>
                <a:ea typeface="Calibri"/>
                <a:cs typeface="Comic Sans MS"/>
              </a:rPr>
              <a:t>sembramos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35814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8000"/>
                </a:solidFill>
                <a:latin typeface="Comic Sans MS"/>
                <a:ea typeface="Calibri"/>
                <a:cs typeface="Comic Sans MS"/>
              </a:rPr>
              <a:t>semillas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861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omic Sans MS"/>
                <a:ea typeface="Calibri"/>
                <a:cs typeface="Comic Sans MS"/>
              </a:rPr>
              <a:t>sembramos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2526084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omic Sans MS"/>
                <a:ea typeface="Calibri"/>
                <a:cs typeface="Comic Sans MS"/>
              </a:rPr>
              <a:t>sembramos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47244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8000"/>
                </a:solidFill>
                <a:latin typeface="Comic Sans MS"/>
                <a:ea typeface="Calibri"/>
                <a:cs typeface="Comic Sans MS"/>
              </a:rPr>
              <a:t>semillas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3200" y="4736068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8000"/>
                </a:solidFill>
                <a:latin typeface="Comic Sans MS"/>
                <a:ea typeface="Calibri"/>
                <a:cs typeface="Comic Sans MS"/>
              </a:rPr>
              <a:t>semillas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35814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8000"/>
                </a:solidFill>
                <a:latin typeface="Comic Sans MS"/>
                <a:ea typeface="Calibri"/>
                <a:cs typeface="Comic Sans MS"/>
              </a:rPr>
              <a:t>semillas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76200" y="1752600"/>
            <a:ext cx="8839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latin typeface="Comic Sans MS"/>
                <a:ea typeface="Calibri"/>
                <a:cs typeface="Comic Sans MS"/>
              </a:rPr>
              <a:t>Mientras que más                   ,  más contentos estaremos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04800" y="3124200"/>
            <a:ext cx="7848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Porque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tus                  </a:t>
            </a:r>
            <a:r>
              <a:rPr lang="es-MX" sz="2800" b="1" dirty="0" smtClean="0">
                <a:solidFill>
                  <a:srgbClr val="990099"/>
                </a:solidFill>
                <a:latin typeface="Comic Sans MS"/>
                <a:ea typeface="Calibri"/>
                <a:cs typeface="Comic Sans MS"/>
              </a:rPr>
              <a:t>ayudan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a mis                 ,                 </a:t>
            </a:r>
            <a:r>
              <a:rPr lang="es-MX" sz="28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609600" y="4419600"/>
            <a:ext cx="6934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mis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 </a:t>
            </a:r>
            <a:r>
              <a:rPr lang="es-MX" sz="2800" b="1" dirty="0" smtClean="0">
                <a:solidFill>
                  <a:srgbClr val="990099"/>
                </a:solidFill>
                <a:latin typeface="Comic Sans MS"/>
                <a:ea typeface="Calibri"/>
                <a:cs typeface="Comic Sans MS"/>
              </a:rPr>
              <a:t>ayudan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tus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76200" y="457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Mientras que más                      </a:t>
            </a:r>
            <a:r>
              <a:rPr lang="es-MX" sz="2800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cocinamos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, </a:t>
            </a:r>
            <a:r>
              <a:rPr lang="es-MX" sz="2800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cocinamos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152400" y="5791200"/>
            <a:ext cx="8610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latin typeface="Comic Sans MS"/>
                <a:ea typeface="Calibri"/>
                <a:cs typeface="Comic Sans MS"/>
              </a:rPr>
              <a:t>Mientras que más                     , más contentos estaremos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oo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1524000" cy="125098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5" name="Picture 2" descr="coo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257800"/>
            <a:ext cx="1524000" cy="125098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6" name="Picture 2" descr="coo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1524000" cy="125098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2209800" y="2590800"/>
            <a:ext cx="1600200" cy="1219200"/>
            <a:chOff x="104698800" y="110106255"/>
            <a:chExt cx="4407894" cy="3279345"/>
          </a:xfrm>
        </p:grpSpPr>
        <p:pic>
          <p:nvPicPr>
            <p:cNvPr id="3076" name="Picture 4" descr="handprint fles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3780"/>
            <a:stretch>
              <a:fillRect/>
            </a:stretch>
          </p:blipFill>
          <p:spPr bwMode="auto">
            <a:xfrm rot="523940">
              <a:off x="104698800" y="110106255"/>
              <a:ext cx="2655729" cy="326287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 descr="handprint fles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3780"/>
            <a:stretch>
              <a:fillRect/>
            </a:stretch>
          </p:blipFill>
          <p:spPr bwMode="auto">
            <a:xfrm rot="19884561" flipH="1">
              <a:off x="106579815" y="110299500"/>
              <a:ext cx="2526879" cy="30861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5638800" y="3962400"/>
            <a:ext cx="1600200" cy="1219200"/>
            <a:chOff x="104698800" y="110106255"/>
            <a:chExt cx="4407894" cy="3279345"/>
          </a:xfrm>
        </p:grpSpPr>
        <p:pic>
          <p:nvPicPr>
            <p:cNvPr id="25" name="Picture 4" descr="handprint fles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3780"/>
            <a:stretch>
              <a:fillRect/>
            </a:stretch>
          </p:blipFill>
          <p:spPr bwMode="auto">
            <a:xfrm rot="523940">
              <a:off x="104698800" y="110106255"/>
              <a:ext cx="2655729" cy="326287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 descr="handprint fles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3780"/>
            <a:stretch>
              <a:fillRect/>
            </a:stretch>
          </p:blipFill>
          <p:spPr bwMode="auto">
            <a:xfrm rot="19884561" flipH="1">
              <a:off x="106579815" y="110299500"/>
              <a:ext cx="2526879" cy="30861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6248400" y="2667000"/>
            <a:ext cx="1646237" cy="1143000"/>
            <a:chOff x="111153692" y="110365157"/>
            <a:chExt cx="3475620" cy="2514600"/>
          </a:xfrm>
        </p:grpSpPr>
        <p:pic>
          <p:nvPicPr>
            <p:cNvPr id="3079" name="Picture 7" descr="brown-hand-print-m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382735">
              <a:off x="112689816" y="110439877"/>
              <a:ext cx="1939496" cy="233205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080" name="Picture 8" descr="brown-hand-print-m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78108" flipH="1">
              <a:off x="111153692" y="110365157"/>
              <a:ext cx="2121383" cy="2514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1676400" y="3886200"/>
            <a:ext cx="1646237" cy="1143000"/>
            <a:chOff x="111153692" y="110365157"/>
            <a:chExt cx="3475620" cy="2514600"/>
          </a:xfrm>
        </p:grpSpPr>
        <p:pic>
          <p:nvPicPr>
            <p:cNvPr id="28" name="Picture 7" descr="brown-hand-print-m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382735">
              <a:off x="112689816" y="110439877"/>
              <a:ext cx="1939496" cy="233205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8" descr="brown-hand-print-m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78108" flipH="1">
              <a:off x="111153692" y="110365157"/>
              <a:ext cx="2121383" cy="2514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TextBox 29"/>
          <p:cNvSpPr txBox="1"/>
          <p:nvPr/>
        </p:nvSpPr>
        <p:spPr>
          <a:xfrm>
            <a:off x="2590800" y="34290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990099"/>
                </a:solidFill>
                <a:latin typeface="Comic Sans MS"/>
                <a:ea typeface="Calibri"/>
                <a:cs typeface="Comic Sans MS"/>
              </a:rPr>
              <a:t>manos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2400" y="9144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omic Sans MS"/>
                <a:ea typeface="Calibri"/>
                <a:cs typeface="Comic Sans MS"/>
              </a:rPr>
              <a:t>cocinamos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2098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omic Sans MS"/>
                <a:ea typeface="Calibri"/>
                <a:cs typeface="Comic Sans MS"/>
              </a:rPr>
              <a:t>cocinamos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3200" y="63246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omic Sans MS"/>
                <a:ea typeface="Calibri"/>
                <a:cs typeface="Comic Sans MS"/>
              </a:rPr>
              <a:t>cocinamos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3440668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990099"/>
                </a:solidFill>
                <a:latin typeface="Comic Sans MS"/>
                <a:ea typeface="Calibri"/>
                <a:cs typeface="Comic Sans MS"/>
              </a:rPr>
              <a:t>manos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7244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990099"/>
                </a:solidFill>
                <a:latin typeface="Comic Sans MS"/>
                <a:ea typeface="Calibri"/>
                <a:cs typeface="Comic Sans MS"/>
              </a:rPr>
              <a:t>manos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7400" y="46482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990099"/>
                </a:solidFill>
                <a:latin typeface="Comic Sans MS"/>
                <a:ea typeface="Calibri"/>
                <a:cs typeface="Comic Sans MS"/>
              </a:rPr>
              <a:t>manos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76200" y="1752600"/>
            <a:ext cx="8763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latin typeface="Comic Sans MS"/>
                <a:ea typeface="Calibri"/>
                <a:cs typeface="Comic Sans MS"/>
              </a:rPr>
              <a:t>Mientras que más                    , más contentos estaremos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04800" y="3124200"/>
            <a:ext cx="7620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Porque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tus                    </a:t>
            </a:r>
            <a:r>
              <a:rPr lang="es-MX" sz="2800" b="1" dirty="0" smtClean="0">
                <a:solidFill>
                  <a:srgbClr val="990099"/>
                </a:solidFill>
                <a:latin typeface="Comic Sans MS"/>
                <a:ea typeface="Calibri"/>
                <a:cs typeface="Comic Sans MS"/>
              </a:rPr>
              <a:t>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son mis</a:t>
            </a:r>
            <a:r>
              <a:rPr lang="es-MX" sz="28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609600" y="4419600"/>
            <a:ext cx="7315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mis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         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son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tus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76200" y="457200"/>
            <a:ext cx="8839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Mientras que más                     </a:t>
            </a:r>
            <a:r>
              <a:rPr lang="es-MX" sz="2800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pescamos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, </a:t>
            </a:r>
            <a:r>
              <a:rPr lang="es-MX" sz="2800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pescamos</a:t>
            </a:r>
            <a:endParaRPr lang="en-US" sz="2800" dirty="0" smtClean="0">
              <a:latin typeface="Comic Sans MS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52400" y="5791200"/>
            <a:ext cx="86868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latin typeface="Comic Sans MS"/>
                <a:ea typeface="Calibri"/>
                <a:cs typeface="Comic Sans MS"/>
              </a:rPr>
              <a:t>Mientras que más                    , más contentos estaremos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od%2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2209800" y="2971800"/>
            <a:ext cx="1967705" cy="814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099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rcRect l="19512" t="5769" r="10569" b="10577"/>
          <a:stretch>
            <a:fillRect/>
          </a:stretch>
        </p:blipFill>
        <p:spPr bwMode="auto">
          <a:xfrm>
            <a:off x="3352800" y="152400"/>
            <a:ext cx="1524000" cy="1219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rcRect l="19512" t="5769" r="10569" b="10577"/>
          <a:stretch>
            <a:fillRect/>
          </a:stretch>
        </p:blipFill>
        <p:spPr bwMode="auto">
          <a:xfrm>
            <a:off x="2743200" y="1524000"/>
            <a:ext cx="1524000" cy="1219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rcRect l="19512" t="5769" r="10569" b="10577"/>
          <a:stretch>
            <a:fillRect/>
          </a:stretch>
        </p:blipFill>
        <p:spPr bwMode="auto">
          <a:xfrm>
            <a:off x="2819400" y="5334000"/>
            <a:ext cx="1524000" cy="1219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2" descr="cod%2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5943599" y="2971800"/>
            <a:ext cx="1918495" cy="7314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" name="Picture 2" descr="cod%2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2209800" y="4191000"/>
            <a:ext cx="1842295" cy="7314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" name="Picture 2" descr="cod%2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5867400" y="4114800"/>
            <a:ext cx="1967705" cy="814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962400" y="1066800"/>
            <a:ext cx="1371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pescamos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3581400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9999"/>
                </a:solidFill>
                <a:latin typeface="Comic Sans MS"/>
                <a:ea typeface="Calibri"/>
                <a:cs typeface="Comic Sans MS"/>
              </a:rPr>
              <a:t>pescados</a:t>
            </a:r>
            <a:endParaRPr lang="en-US" dirty="0">
              <a:solidFill>
                <a:srgbClr val="009999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2514600"/>
            <a:ext cx="1371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pescamos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6305490"/>
            <a:ext cx="1371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pescamos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3505200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9999"/>
                </a:solidFill>
                <a:latin typeface="Comic Sans MS"/>
                <a:ea typeface="Calibri"/>
                <a:cs typeface="Comic Sans MS"/>
              </a:rPr>
              <a:t>pescados</a:t>
            </a:r>
            <a:endParaRPr lang="en-US" dirty="0">
              <a:solidFill>
                <a:srgbClr val="009999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5600" y="4736068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9999"/>
                </a:solidFill>
                <a:latin typeface="Comic Sans MS"/>
                <a:ea typeface="Calibri"/>
                <a:cs typeface="Comic Sans MS"/>
              </a:rPr>
              <a:t>pescados</a:t>
            </a:r>
            <a:endParaRPr lang="en-US" dirty="0">
              <a:solidFill>
                <a:srgbClr val="009999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2600" y="4648200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9999"/>
                </a:solidFill>
                <a:latin typeface="Comic Sans MS"/>
                <a:ea typeface="Calibri"/>
                <a:cs typeface="Comic Sans MS"/>
              </a:rPr>
              <a:t>pescados</a:t>
            </a:r>
            <a:endParaRPr lang="en-US" dirty="0">
              <a:solidFill>
                <a:srgbClr val="0099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92593E-6 C 0.00885 -0.00786 0.01145 -0.02684 0.01354 -0.04027 C 0.01319 -0.04536 0.01336 -0.05046 0.0125 -0.05555 C 0.01215 -0.05717 0.01041 -0.06133 0.01041 -0.05971 C 0.01041 -0.05208 0.01527 -0.04282 0.0177 -0.0361 C 0.01944 -0.03147 0.01961 -0.02569 0.02083 -0.02083 C 0.02031 -0.01573 0.02152 -0.00925 0.01875 -0.00555 C 0.01701 -0.00323 0.0125 5.92593E-6 0.0125 5.92593E-6 C 0.01614 -0.00948 0.02048 -0.01735 0.025 -0.02638 C 0.0269 -0.03008 0.02916 -0.03888 0.02916 -0.03888 C 0.02847 -0.04305 0.02777 -0.04721 0.02708 -0.05138 C 0.02673 -0.05277 0.02708 -0.05555 0.02604 -0.05555 C 0.02482 -0.05555 0.02465 -0.05277 0.02395 -0.05138 C 0.02326 -0.03263 0.02708 -0.0199 0.01562 -0.00971 C 0.01423 -0.00439 0.01111 -0.00346 0.00937 0.0014 " pathEditMode="relative" ptsTypes="ffffffffffffffA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92593E-6 C 0.00885 -0.00786 0.01145 -0.02684 0.01354 -0.04027 C 0.01319 -0.04536 0.01336 -0.05046 0.0125 -0.05555 C 0.01215 -0.05717 0.01041 -0.06133 0.01041 -0.05971 C 0.01041 -0.05208 0.01527 -0.04282 0.0177 -0.0361 C 0.01944 -0.03147 0.01961 -0.02569 0.02083 -0.02083 C 0.02031 -0.01573 0.02152 -0.00925 0.01875 -0.00555 C 0.01701 -0.00323 0.0125 5.92593E-6 0.0125 5.92593E-6 C 0.01614 -0.00948 0.02048 -0.01735 0.025 -0.02638 C 0.0269 -0.03008 0.02916 -0.03888 0.02916 -0.03888 C 0.02847 -0.04305 0.02777 -0.04721 0.02708 -0.05138 C 0.02673 -0.05277 0.02708 -0.05555 0.02604 -0.05555 C 0.02482 -0.05555 0.02465 -0.05277 0.02395 -0.05138 C 0.02326 -0.03263 0.02708 -0.0199 0.01562 -0.00971 C 0.01423 -0.00439 0.01111 -0.00346 0.00937 0.0014 " pathEditMode="relative" ptsTypes="ffffffffffffff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92593E-6 C 0.00885 -0.00786 0.01145 -0.02684 0.01354 -0.04027 C 0.01319 -0.04536 0.01336 -0.05046 0.0125 -0.05555 C 0.01215 -0.05717 0.01041 -0.06133 0.01041 -0.05971 C 0.01041 -0.05208 0.01527 -0.04282 0.0177 -0.0361 C 0.01944 -0.03147 0.01961 -0.02569 0.02083 -0.02083 C 0.02031 -0.01573 0.02152 -0.00925 0.01875 -0.00555 C 0.01701 -0.00323 0.0125 5.92593E-6 0.0125 5.92593E-6 C 0.01614 -0.00948 0.02048 -0.01735 0.025 -0.02638 C 0.0269 -0.03008 0.02916 -0.03888 0.02916 -0.03888 C 0.02847 -0.04305 0.02777 -0.04721 0.02708 -0.05138 C 0.02673 -0.05277 0.02708 -0.05555 0.02604 -0.05555 C 0.02482 -0.05555 0.02465 -0.05277 0.02395 -0.05138 C 0.02326 -0.03263 0.02708 -0.0199 0.01562 -0.00971 C 0.01423 -0.00439 0.01111 -0.00346 0.00937 0.0014 " pathEditMode="relative" ptsTypes="ffffffffffffff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92593E-6 C 0.00885 -0.00786 0.01145 -0.02684 0.01354 -0.04027 C 0.01319 -0.04536 0.01336 -0.05046 0.0125 -0.05555 C 0.01215 -0.05717 0.01041 -0.06133 0.01041 -0.05971 C 0.01041 -0.05208 0.01527 -0.04282 0.0177 -0.0361 C 0.01944 -0.03147 0.01961 -0.02569 0.02083 -0.02083 C 0.02031 -0.01573 0.02152 -0.00925 0.01875 -0.00555 C 0.01701 -0.00323 0.0125 5.92593E-6 0.0125 5.92593E-6 C 0.01614 -0.00948 0.02048 -0.01735 0.025 -0.02638 C 0.0269 -0.03008 0.02916 -0.03888 0.02916 -0.03888 C 0.02847 -0.04305 0.02777 -0.04721 0.02708 -0.05138 C 0.02673 -0.05277 0.02708 -0.05555 0.02604 -0.05555 C 0.02482 -0.05555 0.02465 -0.05277 0.02395 -0.05138 C 0.02326 -0.03263 0.02708 -0.0199 0.01562 -0.00971 C 0.01423 -0.00439 0.01111 -0.00346 0.00937 0.0014 " pathEditMode="relative" ptsTypes="ffffffffffffffA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76200" y="1752600"/>
            <a:ext cx="8839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latin typeface="Comic Sans MS"/>
                <a:ea typeface="Calibri"/>
                <a:cs typeface="Comic Sans MS"/>
              </a:rPr>
              <a:t>Mientras que más                    , más contentos estaremos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04800" y="3124200"/>
            <a:ext cx="6629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Porque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tu                es mi</a:t>
            </a:r>
            <a:r>
              <a:rPr lang="es-MX" sz="28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09600" y="4419600"/>
            <a:ext cx="5943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 mi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      </a:t>
            </a:r>
            <a:r>
              <a:rPr lang="es-MX" sz="2800" dirty="0" smtClean="0">
                <a:latin typeface="Comic Sans MS"/>
                <a:ea typeface="Calibri"/>
                <a:cs typeface="Comic Sans MS"/>
              </a:rPr>
              <a:t>es tu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6200" y="457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Mientras que más                  </a:t>
            </a:r>
            <a:r>
              <a:rPr lang="es-MX" sz="2600" b="1" dirty="0" err="1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construímos</a:t>
            </a:r>
            <a:r>
              <a:rPr lang="es-MX" sz="2600" b="1" dirty="0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, </a:t>
            </a:r>
            <a:r>
              <a:rPr lang="es-MX" sz="2600" b="1" dirty="0" err="1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construímos</a:t>
            </a:r>
            <a:endParaRPr lang="en-US" sz="2600" dirty="0" smtClean="0">
              <a:latin typeface="Comic Sans MS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Comic Sans MS"/>
                <a:ea typeface="Calibri"/>
                <a:cs typeface="Comic Sans MS"/>
              </a:rPr>
              <a:t> 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52400" y="5791200"/>
            <a:ext cx="8763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latin typeface="Comic Sans MS"/>
                <a:ea typeface="Calibri"/>
                <a:cs typeface="Comic Sans MS"/>
              </a:rPr>
              <a:t>Mientras que más                    , más contentos estaremos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od%20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2743200"/>
            <a:ext cx="923160" cy="98165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099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0400" y="228600"/>
            <a:ext cx="1524000" cy="877623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43200" y="1600200"/>
            <a:ext cx="1524000" cy="877623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19400" y="5562600"/>
            <a:ext cx="1524000" cy="877623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2" descr="cod%20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76800" y="2667000"/>
            <a:ext cx="931572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" name="Picture 2" descr="cod%20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33600" y="4114800"/>
            <a:ext cx="931572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" name="Picture 2" descr="cod%20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57800" y="4038600"/>
            <a:ext cx="990600" cy="10533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029200" y="4876800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madera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990600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construimos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2373868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construímos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6248400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construímos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3505200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madera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0" y="4876800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madera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3352800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993300"/>
                </a:solidFill>
                <a:latin typeface="Comic Sans MS"/>
                <a:ea typeface="Calibri"/>
                <a:cs typeface="Comic Sans MS"/>
              </a:rPr>
              <a:t>madera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1219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latin typeface="Comic Sans MS"/>
                <a:ea typeface="Calibri"/>
                <a:cs typeface="Comic Sans MS"/>
              </a:rPr>
              <a:t>Mientras que más                           </a:t>
            </a:r>
            <a:r>
              <a:rPr lang="es-MX" sz="2000" dirty="0" smtClean="0">
                <a:latin typeface="Comic Sans MS"/>
                <a:ea typeface="Calibri"/>
                <a:cs typeface="Comic Sans MS"/>
              </a:rPr>
              <a:t>, </a:t>
            </a:r>
            <a:r>
              <a:rPr lang="es-MX" sz="2200" dirty="0" smtClean="0">
                <a:latin typeface="Comic Sans MS"/>
                <a:ea typeface="Calibri"/>
                <a:cs typeface="Comic Sans MS"/>
              </a:rPr>
              <a:t>más contentos estaremos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we a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914400"/>
            <a:ext cx="2514600" cy="838200"/>
          </a:xfrm>
          <a:prstGeom prst="rect">
            <a:avLst/>
          </a:prstGeom>
        </p:spPr>
      </p:pic>
      <p:pic>
        <p:nvPicPr>
          <p:cNvPr id="6" name="Picture 5" descr="muscial notes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3886200"/>
            <a:ext cx="3922269" cy="21336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" y="2819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latin typeface="Comic Sans MS"/>
                <a:ea typeface="Calibri"/>
                <a:cs typeface="Comic Sans MS"/>
              </a:rPr>
              <a:t>Mientras que más                           </a:t>
            </a:r>
            <a:r>
              <a:rPr lang="es-MX" sz="2000" dirty="0" smtClean="0">
                <a:latin typeface="Comic Sans MS"/>
                <a:ea typeface="Calibri"/>
                <a:cs typeface="Comic Sans MS"/>
              </a:rPr>
              <a:t>, </a:t>
            </a:r>
            <a:r>
              <a:rPr lang="es-MX" sz="2200" dirty="0" smtClean="0">
                <a:latin typeface="Comic Sans MS"/>
                <a:ea typeface="Calibri"/>
                <a:cs typeface="Comic Sans MS"/>
              </a:rPr>
              <a:t>más contentos estaremos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we a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2590800"/>
            <a:ext cx="2514600" cy="838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4600" y="2971800"/>
            <a:ext cx="266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0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trabajamos</a:t>
            </a:r>
            <a:r>
              <a:rPr lang="es-MX" sz="5400" dirty="0" smtClean="0">
                <a:latin typeface="Comic Sans MS"/>
                <a:ea typeface="Calibri"/>
                <a:cs typeface="Comic Sans MS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1371600"/>
            <a:ext cx="266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000" b="1" dirty="0" smtClean="0">
                <a:solidFill>
                  <a:srgbClr val="FF0000"/>
                </a:solidFill>
                <a:latin typeface="Comic Sans MS"/>
                <a:ea typeface="Calibri"/>
                <a:cs typeface="Comic Sans MS"/>
              </a:rPr>
              <a:t>trabajamos</a:t>
            </a:r>
            <a:r>
              <a:rPr lang="es-MX" sz="5400" dirty="0" smtClean="0">
                <a:latin typeface="Comic Sans MS"/>
                <a:ea typeface="Calibri"/>
                <a:cs typeface="Comic Sans MS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373</TotalTime>
  <Words>226</Words>
  <Application>Microsoft Office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La Canción: Mientras que más trabajamos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More We Get Together</dc:title>
  <dc:creator>HTross</dc:creator>
  <cp:lastModifiedBy>user</cp:lastModifiedBy>
  <cp:revision>45</cp:revision>
  <dcterms:created xsi:type="dcterms:W3CDTF">2012-10-20T17:01:26Z</dcterms:created>
  <dcterms:modified xsi:type="dcterms:W3CDTF">2012-10-29T16:18:32Z</dcterms:modified>
</cp:coreProperties>
</file>